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3</c:v>
                </c:pt>
                <c:pt idx="2">
                  <c:v>1</c:v>
                </c:pt>
                <c:pt idx="3">
                  <c:v>43</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Suffolk and North Essex NHS Foundation Trust</c:v>
                </c:pt>
                <c:pt idx="3">
                  <c:v>Cambridge University Hospitals NHS Foundation Trust</c:v>
                </c:pt>
                <c:pt idx="4">
                  <c:v>Milton Keynes University Hospital NHS Foundation Trust</c:v>
                </c:pt>
              </c:strCache>
            </c:strRef>
          </c:cat>
          <c:val>
            <c:numRef>
              <c:f>Sheet1!$B$2:$B$6</c:f>
              <c:numCache>
                <c:formatCode>0.0</c:formatCode>
                <c:ptCount val="5"/>
                <c:pt idx="0">
                  <c:v>8</c:v>
                </c:pt>
                <c:pt idx="1">
                  <c:v>7.5</c:v>
                </c:pt>
                <c:pt idx="2">
                  <c:v>7.3</c:v>
                </c:pt>
                <c:pt idx="3">
                  <c:v>7.3</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Suffolk and North Essex NHS Foundation Trust</c:v>
                </c:pt>
                <c:pt idx="3">
                  <c:v>Cambridge University Hospitals NHS Foundation Trust</c:v>
                </c:pt>
                <c:pt idx="4">
                  <c:v>Milton Keynes University Hospital NHS Foundation Trust</c:v>
                </c:pt>
              </c:strCache>
            </c:strRef>
          </c:cat>
          <c:val>
            <c:numRef>
              <c:f>Sheet1!$C$2:$C$6</c:f>
              <c:numCache>
                <c:formatCode>0.0</c:formatCode>
                <c:ptCount val="5"/>
                <c:pt idx="0">
                  <c:v>2</c:v>
                </c:pt>
                <c:pt idx="1">
                  <c:v>2.5</c:v>
                </c:pt>
                <c:pt idx="2">
                  <c:v>2.7</c:v>
                </c:pt>
                <c:pt idx="3">
                  <c:v>2.7</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West Hertfordshire Teaching Hospitals NHS Trust</c:v>
                </c:pt>
                <c:pt idx="2">
                  <c:v>The Queen Elizabeth Hospital King's Lynn NHS Foundation Trust</c:v>
                </c:pt>
                <c:pt idx="3">
                  <c:v>Bedfordshire Hospitals NHS Foundation Trust</c:v>
                </c:pt>
                <c:pt idx="4">
                  <c:v>Mid and South Essex NHS Foundation Trust</c:v>
                </c:pt>
              </c:strCache>
            </c:strRef>
          </c:cat>
          <c:val>
            <c:numRef>
              <c:f>Sheet1!$B$2:$B$6</c:f>
              <c:numCache>
                <c:formatCode>0.0</c:formatCode>
                <c:ptCount val="5"/>
                <c:pt idx="0">
                  <c:v>6.6</c:v>
                </c:pt>
                <c:pt idx="1">
                  <c:v>6.7</c:v>
                </c:pt>
                <c:pt idx="2">
                  <c:v>6.7</c:v>
                </c:pt>
                <c:pt idx="3">
                  <c:v>6.8</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West Hertfordshire Teaching Hospitals NHS Trust</c:v>
                </c:pt>
                <c:pt idx="2">
                  <c:v>The Queen Elizabeth Hospital King's Lynn NHS Foundation Trust</c:v>
                </c:pt>
                <c:pt idx="3">
                  <c:v>Bedfordshire Hospitals NHS Foundation Trust</c:v>
                </c:pt>
                <c:pt idx="4">
                  <c:v>Mid and South Essex NHS Foundation Trust</c:v>
                </c:pt>
              </c:strCache>
            </c:strRef>
          </c:cat>
          <c:val>
            <c:numRef>
              <c:f>Sheet1!$C$2:$C$6</c:f>
              <c:numCache>
                <c:formatCode>0.0</c:formatCode>
                <c:ptCount val="5"/>
                <c:pt idx="0">
                  <c:v>3.4000000000000004</c:v>
                </c:pt>
                <c:pt idx="1">
                  <c:v>3.3</c:v>
                </c:pt>
                <c:pt idx="2">
                  <c:v>3.3</c:v>
                </c:pt>
                <c:pt idx="3">
                  <c:v>3.2</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0.18427289855500018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9.0410999999999575E-2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0.94387799999999977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9.0411000000000463E-2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0.32429500000000022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0.64853700000000014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6.7910709999999996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0.19372917342530016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8.8851999999999265E-2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0.92760100000000012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8.8852000000000153E-2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0.31870300000000018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0.89322199999999974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7.1183379999999996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1.6162909999999995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0.39322000000000035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0.1096269999999997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1.1444900000000011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0.1096269999999997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0.39321999999999946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0.18393600000000099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8.7720970000000005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9.8295999999999495E-2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0.34301500000000029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9.5631000000000022E-2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0.99836599999999986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9.5629999999999882E-2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0.34301600000000043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0.59837600000000002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6.8880189999999999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0.19746200000000069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0.31780600000000003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8.8601999999999848E-2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0.92499099999999945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8.8601999999999848E-2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0.31780600000000092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0.83538300000000021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7.7589410000000001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0.11004799999999904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0.13275500000000129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3.7011999999998935E-2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0.38639099999999971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3.7010999999999683E-2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0.13275600000000054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0.18625300000000067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9.0187869999999997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7</c:v>
                </c:pt>
                <c:pt idx="1">
                  <c:v>32</c:v>
                </c:pt>
                <c:pt idx="2">
                  <c:v>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0.12303700000000006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0.31591199999999997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8.8073999999999764E-2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0.91947899999999994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8.8073999999999764E-2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0.31591199999999997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0.78528900000000057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4.590166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0.35661899999999935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0.33233300000000021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9.2652000000000179E-2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0.96727299999999961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9.2652000000000179E-2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0.33233300000000021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0.89124200000000009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6.2672600000000003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0.39544898525759997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0.15019999999999989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1.5680699999999996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0.15020100000000092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0.53875299999999982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0.70474100000000028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7.4068719999999999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0.94876399999999972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0.38194899999999965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0.10648500000000016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1.1116850000000005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0.10648499999999927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0.38194999999999979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0.45595400000000019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7.8304869999999998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1.2217530000000001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0.40885800000000039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0.1139859999999997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1.1900029999999999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0.1139859999999997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0.40885800000000039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0.88485800000000037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5.9397859999999998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Q37. Did hospital staff discuss with you whether you would need any additional equipment in your home, or any changes to your home, after leaving the hospital?</c:v>
                </c:pt>
                <c:pt idx="1">
                  <c:v>The hospital and ward Q11. Were you offered food that met any dietary needs or requirements you had?</c:v>
                </c:pt>
                <c:pt idx="2">
                  <c:v>The hospital and ward Q5. Were you ever prevented from sleeping at night by hospital lighting?</c:v>
                </c:pt>
                <c:pt idx="3">
                  <c:v>The hospital and ward Q10. If you brought medication with you to hospital, were you able to take it when you needed to?</c:v>
                </c:pt>
                <c:pt idx="4">
                  <c:v>Admission to hospital Q3. How long do you feel you had to wait to get to a bed on a ward after you arrived at the hospital?</c:v>
                </c:pt>
              </c:strCache>
            </c:strRef>
          </c:cat>
          <c:val>
            <c:numRef>
              <c:f>Sheet1!$B$2:$B$6</c:f>
              <c:numCache>
                <c:formatCode>0.0</c:formatCode>
                <c:ptCount val="5"/>
                <c:pt idx="0">
                  <c:v>8.8000000000000007</c:v>
                </c:pt>
                <c:pt idx="1">
                  <c:v>8.6</c:v>
                </c:pt>
                <c:pt idx="2">
                  <c:v>8.5</c:v>
                </c:pt>
                <c:pt idx="3">
                  <c:v>8.3000000000000007</c:v>
                </c:pt>
                <c:pt idx="4">
                  <c:v>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Q37. Did hospital staff discuss with you whether you would need any additional equipment in your home, or any changes to your home, after leaving the hospital?</c:v>
                </c:pt>
                <c:pt idx="1">
                  <c:v>The hospital and ward Q11. Were you offered food that met any dietary needs or requirements you had?</c:v>
                </c:pt>
                <c:pt idx="2">
                  <c:v>The hospital and ward Q5. Were you ever prevented from sleeping at night by hospital lighting?</c:v>
                </c:pt>
                <c:pt idx="3">
                  <c:v>The hospital and ward Q10. If you brought medication with you to hospital, were you able to take it when you needed to?</c:v>
                </c:pt>
                <c:pt idx="4">
                  <c:v>Admission to hospital Q3. How long do you feel you had to wait to get to a bed on a ward after you arrived at the hospital?</c:v>
                </c:pt>
              </c:strCache>
            </c:strRef>
          </c:cat>
          <c:val>
            <c:numRef>
              <c:f>Sheet1!$C$2:$C$6</c:f>
              <c:numCache>
                <c:formatCode>0.0</c:formatCode>
                <c:ptCount val="5"/>
                <c:pt idx="0">
                  <c:v>8.3000000000000007</c:v>
                </c:pt>
                <c:pt idx="1">
                  <c:v>8.3000000000000007</c:v>
                </c:pt>
                <c:pt idx="2">
                  <c:v>8.1</c:v>
                </c:pt>
                <c:pt idx="3">
                  <c:v>8.1</c:v>
                </c:pt>
                <c:pt idx="4">
                  <c:v>6.8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Your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Your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Your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Your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Your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Your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Your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Your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North West Anglia NHS Foundation Trust</c:v>
                </c:pt>
                <c:pt idx="3">
                  <c:v>The Queen Elizabeth Hospital King's Lynn NHS Foundation Trust</c:v>
                </c:pt>
                <c:pt idx="4">
                  <c:v>Milton Keynes University Hospital NHS Foundation Trust</c:v>
                </c:pt>
              </c:strCache>
            </c:strRef>
          </c:cat>
          <c:val>
            <c:numRef>
              <c:f>Sheet1!$B$2:$B$6</c:f>
              <c:numCache>
                <c:formatCode>0.0</c:formatCode>
                <c:ptCount val="5"/>
                <c:pt idx="0">
                  <c:v>2.4</c:v>
                </c:pt>
                <c:pt idx="1">
                  <c:v>2.2000000000000002</c:v>
                </c:pt>
                <c:pt idx="2">
                  <c:v>2</c:v>
                </c:pt>
                <c:pt idx="3">
                  <c:v>1.8</c:v>
                </c:pt>
                <c:pt idx="4">
                  <c:v>1.8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North West Anglia NHS Foundation Trust</c:v>
                </c:pt>
                <c:pt idx="3">
                  <c:v>The Queen Elizabeth Hospital King's Lynn NHS Foundation Trust</c:v>
                </c:pt>
                <c:pt idx="4">
                  <c:v>Milton Keynes University Hospital NHS Foundation Trust</c:v>
                </c:pt>
              </c:strCache>
            </c:strRef>
          </c:cat>
          <c:val>
            <c:numRef>
              <c:f>Sheet1!$C$2:$C$6</c:f>
              <c:numCache>
                <c:formatCode>0.0</c:formatCode>
                <c:ptCount val="5"/>
                <c:pt idx="0">
                  <c:v>7.6</c:v>
                </c:pt>
                <c:pt idx="1">
                  <c:v>7.8</c:v>
                </c:pt>
                <c:pt idx="2">
                  <c:v>8</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Norfolk and Norwich University Hospitals NHS Foundation Trust</c:v>
                </c:pt>
                <c:pt idx="1">
                  <c:v>Mid and South Essex NHS Foundation Trust</c:v>
                </c:pt>
                <c:pt idx="2">
                  <c:v>East Suffolk and North Essex NHS Foundation Trust</c:v>
                </c:pt>
                <c:pt idx="3">
                  <c:v>The Princess Alexandra Hospital NHS Trust</c:v>
                </c:pt>
                <c:pt idx="4">
                  <c:v>Cambridge University Hospitals NHS Foundation Trust</c:v>
                </c:pt>
              </c:strCache>
            </c:strRef>
          </c:cat>
          <c:val>
            <c:numRef>
              <c:f>Sheet1!$B$2:$B$6</c:f>
              <c:numCache>
                <c:formatCode>0.0</c:formatCode>
                <c:ptCount val="5"/>
                <c:pt idx="0">
                  <c:v>0.6</c:v>
                </c:pt>
                <c:pt idx="1">
                  <c:v>0.7</c:v>
                </c:pt>
                <c:pt idx="2">
                  <c:v>0.8</c:v>
                </c:pt>
                <c:pt idx="3">
                  <c:v>0.9</c:v>
                </c:pt>
                <c:pt idx="4">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Norfolk and Norwich University Hospitals NHS Foundation Trust</c:v>
                </c:pt>
                <c:pt idx="1">
                  <c:v>Mid and South Essex NHS Foundation Trust</c:v>
                </c:pt>
                <c:pt idx="2">
                  <c:v>East Suffolk and North Essex NHS Foundation Trust</c:v>
                </c:pt>
                <c:pt idx="3">
                  <c:v>The Princess Alexandra Hospital NHS Trust</c:v>
                </c:pt>
                <c:pt idx="4">
                  <c:v>Cambridge University Hospitals NHS Foundation Trust</c:v>
                </c:pt>
              </c:strCache>
            </c:strRef>
          </c:cat>
          <c:val>
            <c:numRef>
              <c:f>Sheet1!$C$2:$C$6</c:f>
              <c:numCache>
                <c:formatCode>0.0</c:formatCode>
                <c:ptCount val="5"/>
                <c:pt idx="0">
                  <c:v>9.4</c:v>
                </c:pt>
                <c:pt idx="1">
                  <c:v>9.3000000000000007</c:v>
                </c:pt>
                <c:pt idx="2">
                  <c:v>9.1999999999999993</c:v>
                </c:pt>
                <c:pt idx="3">
                  <c:v>9.1</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0.14153055719059998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0.11877100000000007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1.2399560000000001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0.11877099999999974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0.42602000000000029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0.89852299999999996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0.60832900000000001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Your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Your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Your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Your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Your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Your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Your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Your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8.8789511791606603</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Q2. How did you feel about the length of time you were on the waiting list before your admission to hospital?</c:v>
                </c:pt>
                <c:pt idx="1">
                  <c:v>Nurses Q22. In your opinion, were there enough nurses on duty to care for you in hospital?</c:v>
                </c:pt>
                <c:pt idx="2">
                  <c:v>Feedback on care Q49. During your hospital stay, were you ever asked to give your views on the quality of your care?</c:v>
                </c:pt>
                <c:pt idx="3">
                  <c:v>The hospital and ward Q5. Were you ever prevented from sleeping at night by noise from other patients?</c:v>
                </c:pt>
                <c:pt idx="4">
                  <c:v>Your care and treatment Q30. Were you able to get a member of staff to help you when you needed attention?</c:v>
                </c:pt>
              </c:strCache>
            </c:strRef>
          </c:cat>
          <c:val>
            <c:numRef>
              <c:f>Sheet1!$B$2:$B$6</c:f>
              <c:numCache>
                <c:formatCode>0.0</c:formatCode>
                <c:ptCount val="5"/>
                <c:pt idx="0">
                  <c:v>6.5</c:v>
                </c:pt>
                <c:pt idx="1">
                  <c:v>6.4</c:v>
                </c:pt>
                <c:pt idx="2">
                  <c:v>0.6</c:v>
                </c:pt>
                <c:pt idx="3">
                  <c:v>5.4</c:v>
                </c:pt>
                <c:pt idx="4">
                  <c:v>7.6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Q2. How did you feel about the length of time you were on the waiting list before your admission to hospital?</c:v>
                </c:pt>
                <c:pt idx="1">
                  <c:v>Nurses Q22. In your opinion, were there enough nurses on duty to care for you in hospital?</c:v>
                </c:pt>
                <c:pt idx="2">
                  <c:v>Feedback on care Q49. During your hospital stay, were you ever asked to give your views on the quality of your care?</c:v>
                </c:pt>
                <c:pt idx="3">
                  <c:v>The hospital and ward Q5. Were you ever prevented from sleeping at night by noise from other patients?</c:v>
                </c:pt>
                <c:pt idx="4">
                  <c:v>Your care and treatment Q30. Were you able to get a member of staff to help you when you needed attention?</c:v>
                </c:pt>
              </c:strCache>
            </c:strRef>
          </c:cat>
          <c:val>
            <c:numRef>
              <c:f>Sheet1!$C$2:$C$6</c:f>
              <c:numCache>
                <c:formatCode>0.0</c:formatCode>
                <c:ptCount val="5"/>
                <c:pt idx="0">
                  <c:v>7.5</c:v>
                </c:pt>
                <c:pt idx="1">
                  <c:v>7.3</c:v>
                </c:pt>
                <c:pt idx="2">
                  <c:v>1.4</c:v>
                </c:pt>
                <c:pt idx="3">
                  <c:v>6</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Cambridge University Hospitals NHS Foundation Trust</c:v>
                </c:pt>
                <c:pt idx="2">
                  <c:v>James Paget University Hospitals NHS Foundation Trust</c:v>
                </c:pt>
                <c:pt idx="3">
                  <c:v>West Suffolk NHS Foundation Trust</c:v>
                </c:pt>
                <c:pt idx="4">
                  <c:v>East Suffolk and North Essex NHS Foundation Trust</c:v>
                </c:pt>
              </c:strCache>
            </c:strRef>
          </c:cat>
          <c:val>
            <c:numRef>
              <c:f>Sheet1!$B$2:$B$6</c:f>
              <c:numCache>
                <c:formatCode>0.0</c:formatCode>
                <c:ptCount val="5"/>
                <c:pt idx="0">
                  <c:v>9.6</c:v>
                </c:pt>
                <c:pt idx="1">
                  <c:v>9.3000000000000007</c:v>
                </c:pt>
                <c:pt idx="2">
                  <c:v>9.3000000000000007</c:v>
                </c:pt>
                <c:pt idx="3">
                  <c:v>9.3000000000000007</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Cambridge University Hospitals NHS Foundation Trust</c:v>
                </c:pt>
                <c:pt idx="2">
                  <c:v>James Paget University Hospitals NHS Foundation Trust</c:v>
                </c:pt>
                <c:pt idx="3">
                  <c:v>West Suffolk NHS Foundation Trust</c:v>
                </c:pt>
                <c:pt idx="4">
                  <c:v>East Suffolk and North Essex NHS Foundation Trust</c:v>
                </c:pt>
              </c:strCache>
            </c:strRef>
          </c:cat>
          <c:val>
            <c:numRef>
              <c:f>Sheet1!$C$2:$C$6</c:f>
              <c:numCache>
                <c:formatCode>0.0</c:formatCode>
                <c:ptCount val="5"/>
                <c:pt idx="0">
                  <c:v>0.40000000000000036</c:v>
                </c:pt>
                <c:pt idx="1">
                  <c:v>0.69999999999999929</c:v>
                </c:pt>
                <c:pt idx="2">
                  <c:v>0.69999999999999929</c:v>
                </c:pt>
                <c:pt idx="3">
                  <c:v>0.69999999999999929</c:v>
                </c:pt>
                <c:pt idx="4">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Milton Keynes University Hospital NHS Foundation Trust</c:v>
                </c:pt>
                <c:pt idx="2">
                  <c:v>The Queen Elizabeth Hospital King's Lynn NHS Foundation Trust</c:v>
                </c:pt>
                <c:pt idx="3">
                  <c:v>West Hertfordshire Teaching Hospitals NHS Trust</c:v>
                </c:pt>
                <c:pt idx="4">
                  <c:v>Bedfordshire Hospitals NHS Foundation Trust</c:v>
                </c:pt>
              </c:strCache>
            </c:strRef>
          </c:cat>
          <c:val>
            <c:numRef>
              <c:f>Sheet1!$B$2:$B$6</c:f>
              <c:numCache>
                <c:formatCode>0.0</c:formatCode>
                <c:ptCount val="5"/>
                <c:pt idx="0">
                  <c:v>8.6</c:v>
                </c:pt>
                <c:pt idx="1">
                  <c:v>8.6999999999999993</c:v>
                </c:pt>
                <c:pt idx="2">
                  <c:v>8.6999999999999993</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Milton Keynes University Hospital NHS Foundation Trust</c:v>
                </c:pt>
                <c:pt idx="2">
                  <c:v>The Queen Elizabeth Hospital King's Lynn NHS Foundation Trust</c:v>
                </c:pt>
                <c:pt idx="3">
                  <c:v>West Hertfordshire Teaching Hospitals NHS Trust</c:v>
                </c:pt>
                <c:pt idx="4">
                  <c:v>Bedfordshire Hospitals NHS Foundation Trust</c:v>
                </c:pt>
              </c:strCache>
            </c:strRef>
          </c:cat>
          <c:val>
            <c:numRef>
              <c:f>Sheet1!$C$2:$C$6</c:f>
              <c:numCache>
                <c:formatCode>0.0</c:formatCode>
                <c:ptCount val="5"/>
                <c:pt idx="0">
                  <c:v>1.4000000000000004</c:v>
                </c:pt>
                <c:pt idx="1">
                  <c:v>1.3000000000000007</c:v>
                </c:pt>
                <c:pt idx="2">
                  <c:v>1.3000000000000007</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0.25144300000000008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0.22315400000000096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6.2212999999999852E-2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0.64949999999999974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6.2213999999999103E-2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0.22315299999999993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7.8902000000001138E-2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8.8789510000000007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Your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Your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Your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Your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Your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Your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Your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Your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7.8917559310068599</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Cambridge University Hospitals NHS Foundation Trust</c:v>
                </c:pt>
                <c:pt idx="3">
                  <c:v>West Suffolk NHS Foundation Trust</c:v>
                </c:pt>
                <c:pt idx="4">
                  <c:v>East Suffolk and North Essex NHS Foundation Trust</c:v>
                </c:pt>
              </c:strCache>
            </c:strRef>
          </c:cat>
          <c:val>
            <c:numRef>
              <c:f>Sheet1!$B$2:$B$6</c:f>
              <c:numCache>
                <c:formatCode>0.0</c:formatCode>
                <c:ptCount val="5"/>
                <c:pt idx="0">
                  <c:v>9.1999999999999993</c:v>
                </c:pt>
                <c:pt idx="1">
                  <c:v>8.4</c:v>
                </c:pt>
                <c:pt idx="2">
                  <c:v>8.4</c:v>
                </c:pt>
                <c:pt idx="3">
                  <c:v>8.4</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Cambridge University Hospitals NHS Foundation Trust</c:v>
                </c:pt>
                <c:pt idx="3">
                  <c:v>West Suffolk NHS Foundation Trust</c:v>
                </c:pt>
                <c:pt idx="4">
                  <c:v>East Suffolk and North Essex NHS Foundation Trust</c:v>
                </c:pt>
              </c:strCache>
            </c:strRef>
          </c:cat>
          <c:val>
            <c:numRef>
              <c:f>Sheet1!$C$2:$C$6</c:f>
              <c:numCache>
                <c:formatCode>0.0</c:formatCode>
                <c:ptCount val="5"/>
                <c:pt idx="0">
                  <c:v>0.80000000000000071</c:v>
                </c:pt>
                <c:pt idx="1">
                  <c:v>1.5999999999999996</c:v>
                </c:pt>
                <c:pt idx="2">
                  <c:v>1.5999999999999996</c:v>
                </c:pt>
                <c:pt idx="3">
                  <c:v>1.5999999999999996</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The Queen Elizabeth Hospital King's Lynn NHS Foundation Trust</c:v>
                </c:pt>
                <c:pt idx="4">
                  <c:v>Milton Keynes University Hospital NHS Foundation Trust</c:v>
                </c:pt>
              </c:strCache>
            </c:strRef>
          </c:cat>
          <c:val>
            <c:numRef>
              <c:f>Sheet1!$B$2:$B$6</c:f>
              <c:numCache>
                <c:formatCode>0.0</c:formatCode>
                <c:ptCount val="5"/>
                <c:pt idx="0">
                  <c:v>7.5</c:v>
                </c:pt>
                <c:pt idx="1">
                  <c:v>7.6</c:v>
                </c:pt>
                <c:pt idx="2">
                  <c:v>7.6</c:v>
                </c:pt>
                <c:pt idx="3">
                  <c:v>7.7</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The Queen Elizabeth Hospital King's Lynn NHS Foundation Trust</c:v>
                </c:pt>
                <c:pt idx="4">
                  <c:v>Milton Keynes University Hospital NHS Foundation Trust</c:v>
                </c:pt>
              </c:strCache>
            </c:strRef>
          </c:cat>
          <c:val>
            <c:numRef>
              <c:f>Sheet1!$C$2:$C$6</c:f>
              <c:numCache>
                <c:formatCode>0.0</c:formatCode>
                <c:ptCount val="5"/>
                <c:pt idx="0">
                  <c:v>2.5</c:v>
                </c:pt>
                <c:pt idx="1">
                  <c:v>2.4000000000000004</c:v>
                </c:pt>
                <c:pt idx="2">
                  <c:v>2.4000000000000004</c:v>
                </c:pt>
                <c:pt idx="3">
                  <c:v>2.2999999999999998</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0.27180802827430028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8.0440000000000289E-2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0.83978900000000056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8.0440999999998652E-2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0.28853200000000001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0.47243000000000102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7.891756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Your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Your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Your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Your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Your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Your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Your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Your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6.7566866255386699</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and North Hertfordshire NHS Trust</c:v>
                </c:pt>
                <c:pt idx="3">
                  <c:v>Cambridge University Hospitals NHS Foundation Trust</c:v>
                </c:pt>
                <c:pt idx="4">
                  <c:v>Milton Keynes University Hospital NHS Foundation Trust</c:v>
                </c:pt>
              </c:strCache>
            </c:strRef>
          </c:cat>
          <c:val>
            <c:numRef>
              <c:f>Sheet1!$B$2:$B$6</c:f>
              <c:numCache>
                <c:formatCode>0.0</c:formatCode>
                <c:ptCount val="5"/>
                <c:pt idx="0">
                  <c:v>9</c:v>
                </c:pt>
                <c:pt idx="1">
                  <c:v>7.9</c:v>
                </c:pt>
                <c:pt idx="2">
                  <c:v>7.3</c:v>
                </c:pt>
                <c:pt idx="3">
                  <c:v>7.2</c:v>
                </c:pt>
                <c:pt idx="4">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and North Hertfordshire NHS Trust</c:v>
                </c:pt>
                <c:pt idx="3">
                  <c:v>Cambridge University Hospitals NHS Foundation Trust</c:v>
                </c:pt>
                <c:pt idx="4">
                  <c:v>Milton Keynes University Hospital NHS Foundation Trust</c:v>
                </c:pt>
              </c:strCache>
            </c:strRef>
          </c:cat>
          <c:val>
            <c:numRef>
              <c:f>Sheet1!$C$2:$C$6</c:f>
              <c:numCache>
                <c:formatCode>0.0</c:formatCode>
                <c:ptCount val="5"/>
                <c:pt idx="0">
                  <c:v>1</c:v>
                </c:pt>
                <c:pt idx="1">
                  <c:v>2.0999999999999996</c:v>
                </c:pt>
                <c:pt idx="2">
                  <c:v>2.7</c:v>
                </c:pt>
                <c:pt idx="3">
                  <c:v>2.8</c:v>
                </c:pt>
                <c:pt idx="4">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The Queen Elizabeth Hospital King's Lynn NHS Foundation Trust</c:v>
                </c:pt>
                <c:pt idx="3">
                  <c:v>North West Anglia NHS Foundation Trust</c:v>
                </c:pt>
                <c:pt idx="4">
                  <c:v>Mid and South Essex NHS Foundation Trust</c:v>
                </c:pt>
              </c:strCache>
            </c:strRef>
          </c:cat>
          <c:val>
            <c:numRef>
              <c:f>Sheet1!$B$2:$B$6</c:f>
              <c:numCache>
                <c:formatCode>0.0</c:formatCode>
                <c:ptCount val="5"/>
                <c:pt idx="0">
                  <c:v>5.9</c:v>
                </c:pt>
                <c:pt idx="1">
                  <c:v>6.3</c:v>
                </c:pt>
                <c:pt idx="2">
                  <c:v>6.6</c:v>
                </c:pt>
                <c:pt idx="3">
                  <c:v>6.7</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The Queen Elizabeth Hospital King's Lynn NHS Foundation Trust</c:v>
                </c:pt>
                <c:pt idx="3">
                  <c:v>North West Anglia NHS Foundation Trust</c:v>
                </c:pt>
                <c:pt idx="4">
                  <c:v>Mid and South Essex NHS Foundation Trust</c:v>
                </c:pt>
              </c:strCache>
            </c:strRef>
          </c:cat>
          <c:val>
            <c:numRef>
              <c:f>Sheet1!$C$2:$C$6</c:f>
              <c:numCache>
                <c:formatCode>0.0</c:formatCode>
                <c:ptCount val="5"/>
                <c:pt idx="0">
                  <c:v>4.0999999999999996</c:v>
                </c:pt>
                <c:pt idx="1">
                  <c:v>3.7</c:v>
                </c:pt>
                <c:pt idx="2">
                  <c:v>3.4000000000000004</c:v>
                </c:pt>
                <c:pt idx="3">
                  <c:v>3.3</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0.49825344194089993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0.16506600000000038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1.7232699999999994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0.75714200000000087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0.79961899999999986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6.964734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0.43970665905419981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0.15532900000000005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1.6216089999999994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0.7124769999999998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0.15468900000000119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6.5486389999999997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Your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Your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Your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Your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Your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Your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Your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Your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7.6275846737973003</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North West Anglia NHS Foundation Trust</c:v>
                </c:pt>
                <c:pt idx="3">
                  <c:v>West Suffolk NHS Foundation Trust</c:v>
                </c:pt>
                <c:pt idx="4">
                  <c:v>Cambridge University Hospitals NHS Foundation Trust</c:v>
                </c:pt>
              </c:strCache>
            </c:strRef>
          </c:cat>
          <c:val>
            <c:numRef>
              <c:f>Sheet1!$B$2:$B$6</c:f>
              <c:numCache>
                <c:formatCode>0.0</c:formatCode>
                <c:ptCount val="5"/>
                <c:pt idx="0">
                  <c:v>8.9</c:v>
                </c:pt>
                <c:pt idx="1">
                  <c:v>7.8</c:v>
                </c:pt>
                <c:pt idx="2">
                  <c:v>7.8</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North West Anglia NHS Foundation Trust</c:v>
                </c:pt>
                <c:pt idx="3">
                  <c:v>West Suffolk NHS Foundation Trust</c:v>
                </c:pt>
                <c:pt idx="4">
                  <c:v>Cambridge University Hospitals NHS Foundation Trust</c:v>
                </c:pt>
              </c:strCache>
            </c:strRef>
          </c:cat>
          <c:val>
            <c:numRef>
              <c:f>Sheet1!$C$2:$C$6</c:f>
              <c:numCache>
                <c:formatCode>0.0</c:formatCode>
                <c:ptCount val="5"/>
                <c:pt idx="0">
                  <c:v>1.0999999999999996</c:v>
                </c:pt>
                <c:pt idx="1">
                  <c:v>2.2000000000000002</c:v>
                </c:pt>
                <c:pt idx="2">
                  <c:v>2.2000000000000002</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East and North Hertfordshire NHS Trust</c:v>
                </c:pt>
                <c:pt idx="4">
                  <c:v>The Queen Elizabeth Hospital King's Lynn NHS Foundation Trust</c:v>
                </c:pt>
              </c:strCache>
            </c:strRef>
          </c:cat>
          <c:val>
            <c:numRef>
              <c:f>Sheet1!$B$2:$B$6</c:f>
              <c:numCache>
                <c:formatCode>0.0</c:formatCode>
                <c:ptCount val="5"/>
                <c:pt idx="0">
                  <c:v>7.1</c:v>
                </c:pt>
                <c:pt idx="1">
                  <c:v>7.2</c:v>
                </c:pt>
                <c:pt idx="2">
                  <c:v>7.4</c:v>
                </c:pt>
                <c:pt idx="3">
                  <c:v>7.4</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East and North Hertfordshire NHS Trust</c:v>
                </c:pt>
                <c:pt idx="4">
                  <c:v>The Queen Elizabeth Hospital King's Lynn NHS Foundation Trust</c:v>
                </c:pt>
              </c:strCache>
            </c:strRef>
          </c:cat>
          <c:val>
            <c:numRef>
              <c:f>Sheet1!$C$2:$C$6</c:f>
              <c:numCache>
                <c:formatCode>0.0</c:formatCode>
                <c:ptCount val="5"/>
                <c:pt idx="0">
                  <c:v>2.9000000000000004</c:v>
                </c:pt>
                <c:pt idx="1">
                  <c:v>2.8</c:v>
                </c:pt>
                <c:pt idx="2">
                  <c:v>2.5999999999999996</c:v>
                </c:pt>
                <c:pt idx="3">
                  <c:v>2.5999999999999996</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96.942400000000006</c:v>
                </c:pt>
                <c:pt idx="1">
                  <c:v>0.1799</c:v>
                </c:pt>
                <c:pt idx="2">
                  <c:v>0.89929999999999999</c:v>
                </c:pt>
                <c:pt idx="3">
                  <c:v>0.35970000000000002</c:v>
                </c:pt>
                <c:pt idx="4">
                  <c:v>0.35970000000000002</c:v>
                </c:pt>
                <c:pt idx="5">
                  <c:v>1.2589999999999999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0.15103299999999997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0.43102600000000013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0.12016699999999947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1.254525000000001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0.5511929999999996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0.56451299999999982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7.7904099999999996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3.7796097101900017E-2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0.18629899999999999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1.9449339999999999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0.85453400000000013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1.6507339999999999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5.3585019999999997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0.16952000000000034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0.28534799999999994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7.9552999999999763E-2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0.83052299999999946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0.36490200000000073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0.56589899999999993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8.2195309999999999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0.13270699999999991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0.27149100000000015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7.5689999999999813E-2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0.7901890000000007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0.34718099999999907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0.49048100000000083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8.4867329999999992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0.49808409375560014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0.15082099999999965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1.5745430000000002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0.69179699999999933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0.85647699999999993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6.3009529999999998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8.477099999999993E-2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0.23278200000000027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6.4897999999999456E-2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0.67752400000000002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6.4898000000001232E-2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0.23278199999999849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0.14807200000000087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9.1698590000000006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0.25472702279209969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0.10480499999999981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1.0941469999999995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0.1048050000000007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0.37592399999999948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0.22847200000000001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8.0119699999999998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0.22552636853580044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9.6157999999999966E-2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1.0038769999999992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9.6158000000000854E-2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0.34490899999999947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0.42000700000000002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8.2718930000000004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23.034700000000001</c:v>
                </c:pt>
                <c:pt idx="1">
                  <c:v>0.5484</c:v>
                </c:pt>
                <c:pt idx="2">
                  <c:v>71.115200000000002</c:v>
                </c:pt>
                <c:pt idx="3">
                  <c:v>0.18279999999999999</c:v>
                </c:pt>
                <c:pt idx="4">
                  <c:v>0</c:v>
                </c:pt>
                <c:pt idx="5">
                  <c:v>0.36559999999999998</c:v>
                </c:pt>
                <c:pt idx="6">
                  <c:v>0</c:v>
                </c:pt>
                <c:pt idx="7">
                  <c:v>2.1938</c:v>
                </c:pt>
                <c:pt idx="8">
                  <c:v>2.5594000000000001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0.61188399999999987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0.36191199999999935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0.10089799999999993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1.053363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0.10089800000000082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0.36191200000000023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0.43621999999999872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8.6279299999999992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0.36356596031469923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0.11138800000000071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1.1628749999999997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0.11138799999999982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0.39953700000000048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0.71374600000000044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6.7080419999999998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0.31743700992980006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0.15169500000000014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1.5836689999999995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0.15169400000000088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0.54411200000000015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0.35838399999999915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7.1349499999999999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0.42768653586260008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0.18661599999999989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1.9482420000000005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0.18661599999999989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0.66937200000000008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0.92937700000000056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5.7602190000000002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0.29836599999999969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0.18601199999999984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5.1857999999999294E-2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0.54139699999999991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5.1859000000000322E-2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0.18601100000000059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4.9220999999999293E-2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9.3176100000000002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0.81240000000000001</c:v>
                </c:pt>
                <c:pt idx="1">
                  <c:v>0.18759999999999999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0.81240000000000001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Your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Your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Your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Your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Your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Your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Your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Your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8.8107474111583493</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Cambridge University Hospitals NHS Foundation Trust</c:v>
                </c:pt>
                <c:pt idx="2">
                  <c:v>West Suffolk NHS Foundation Trust</c:v>
                </c:pt>
                <c:pt idx="3">
                  <c:v>Norfolk and Norwich University Hospitals NHS Foundation Trust</c:v>
                </c:pt>
                <c:pt idx="4">
                  <c:v>East and North Hertfordshire NHS Trust</c:v>
                </c:pt>
              </c:strCache>
            </c:strRef>
          </c:cat>
          <c:val>
            <c:numRef>
              <c:f>Sheet1!$B$2:$B$6</c:f>
              <c:numCache>
                <c:formatCode>0.0</c:formatCode>
                <c:ptCount val="5"/>
                <c:pt idx="0">
                  <c:v>9.3000000000000007</c:v>
                </c:pt>
                <c:pt idx="1">
                  <c:v>9</c:v>
                </c:pt>
                <c:pt idx="2">
                  <c:v>8.9</c:v>
                </c:pt>
                <c:pt idx="3">
                  <c:v>8.8000000000000007</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Cambridge University Hospitals NHS Foundation Trust</c:v>
                </c:pt>
                <c:pt idx="2">
                  <c:v>West Suffolk NHS Foundation Trust</c:v>
                </c:pt>
                <c:pt idx="3">
                  <c:v>Norfolk and Norwich University Hospitals NHS Foundation Trust</c:v>
                </c:pt>
                <c:pt idx="4">
                  <c:v>East and North Hertfordshire NHS Trust</c:v>
                </c:pt>
              </c:strCache>
            </c:strRef>
          </c:cat>
          <c:val>
            <c:numRef>
              <c:f>Sheet1!$C$2:$C$6</c:f>
              <c:numCache>
                <c:formatCode>0.0</c:formatCode>
                <c:ptCount val="5"/>
                <c:pt idx="0">
                  <c:v>0.69999999999999929</c:v>
                </c:pt>
                <c:pt idx="1">
                  <c:v>1</c:v>
                </c:pt>
                <c:pt idx="2">
                  <c:v>1.0999999999999996</c:v>
                </c:pt>
                <c:pt idx="3">
                  <c:v>1.1999999999999993</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Bedfordshire Hospitals NHS Foundation Trust</c:v>
                </c:pt>
                <c:pt idx="1">
                  <c:v>The Princess Alexandra Hospital NHS Trust</c:v>
                </c:pt>
                <c:pt idx="2">
                  <c:v>West Hertfordshire Teaching Hospitals NHS Trust</c:v>
                </c:pt>
                <c:pt idx="3">
                  <c:v>The Queen Elizabeth Hospital King's Lynn NHS Foundation Trust</c:v>
                </c:pt>
                <c:pt idx="4">
                  <c:v>Mid and South Essex NHS Foundation Trust</c:v>
                </c:pt>
              </c:strCache>
            </c:strRef>
          </c:cat>
          <c:val>
            <c:numRef>
              <c:f>Sheet1!$B$2:$B$6</c:f>
              <c:numCache>
                <c:formatCode>0.0</c:formatCode>
                <c:ptCount val="5"/>
                <c:pt idx="0">
                  <c:v>8.3000000000000007</c:v>
                </c:pt>
                <c:pt idx="1">
                  <c:v>8.4</c:v>
                </c:pt>
                <c:pt idx="2">
                  <c:v>8.4</c:v>
                </c:pt>
                <c:pt idx="3">
                  <c:v>8.4</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Bedfordshire Hospitals NHS Foundation Trust</c:v>
                </c:pt>
                <c:pt idx="1">
                  <c:v>The Princess Alexandra Hospital NHS Trust</c:v>
                </c:pt>
                <c:pt idx="2">
                  <c:v>West Hertfordshire Teaching Hospitals NHS Trust</c:v>
                </c:pt>
                <c:pt idx="3">
                  <c:v>The Queen Elizabeth Hospital King's Lynn NHS Foundation Trust</c:v>
                </c:pt>
                <c:pt idx="4">
                  <c:v>Mid and South Essex NHS Foundation Trust</c:v>
                </c:pt>
              </c:strCache>
            </c:strRef>
          </c:cat>
          <c:val>
            <c:numRef>
              <c:f>Sheet1!$C$2:$C$6</c:f>
              <c:numCache>
                <c:formatCode>0.0</c:formatCode>
                <c:ptCount val="5"/>
                <c:pt idx="0">
                  <c:v>1.6999999999999993</c:v>
                </c:pt>
                <c:pt idx="1">
                  <c:v>1.5999999999999996</c:v>
                </c:pt>
                <c:pt idx="2">
                  <c:v>1.5999999999999996</c:v>
                </c:pt>
                <c:pt idx="3">
                  <c:v>1.5999999999999996</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0.1431249999999995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0.2317260000000001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6.4602999999999966E-2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0.67445000000000022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6.4602999999999966E-2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0.2317260000000001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0.23183599999999949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8.6447730000000007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2.9915000000000802E-2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0.19214799999999954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5.356900000000131E-2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0.55925799999999981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5.3568999999999534E-2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0.19214799999999954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0.19860100000000003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9.1447719999999997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0.19001523587500024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7.7572999999999226E-2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0.80985400000000141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7.7572999999999226E-2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0.27824700000000036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0.13473600000000019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8.6426970000000001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0.18279999999999999</c:v>
                </c:pt>
                <c:pt idx="1">
                  <c:v>47.166400000000003</c:v>
                </c:pt>
                <c:pt idx="2">
                  <c:v>52.468000000000004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Your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Your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Your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Your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Your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Your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Your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Your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8.1713213780925695</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West Suffolk NHS Foundation Trust</c:v>
                </c:pt>
                <c:pt idx="3">
                  <c:v>Cambridge University Hospitals NHS Foundation Trust</c:v>
                </c:pt>
                <c:pt idx="4">
                  <c:v>North West Anglia NHS Foundation Trust</c:v>
                </c:pt>
              </c:strCache>
            </c:strRef>
          </c:cat>
          <c:val>
            <c:numRef>
              <c:f>Sheet1!$B$2:$B$6</c:f>
              <c:numCache>
                <c:formatCode>0.0</c:formatCode>
                <c:ptCount val="5"/>
                <c:pt idx="0">
                  <c:v>9.1999999999999993</c:v>
                </c:pt>
                <c:pt idx="1">
                  <c:v>8.6</c:v>
                </c:pt>
                <c:pt idx="2">
                  <c:v>8.6</c:v>
                </c:pt>
                <c:pt idx="3">
                  <c:v>8.5</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West Suffolk NHS Foundation Trust</c:v>
                </c:pt>
                <c:pt idx="3">
                  <c:v>Cambridge University Hospitals NHS Foundation Trust</c:v>
                </c:pt>
                <c:pt idx="4">
                  <c:v>North West Anglia NHS Foundation Trust</c:v>
                </c:pt>
              </c:strCache>
            </c:strRef>
          </c:cat>
          <c:val>
            <c:numRef>
              <c:f>Sheet1!$C$2:$C$6</c:f>
              <c:numCache>
                <c:formatCode>0.0</c:formatCode>
                <c:ptCount val="5"/>
                <c:pt idx="0">
                  <c:v>0.80000000000000071</c:v>
                </c:pt>
                <c:pt idx="1">
                  <c:v>1.4000000000000004</c:v>
                </c:pt>
                <c:pt idx="2">
                  <c:v>1.4000000000000004</c:v>
                </c:pt>
                <c:pt idx="3">
                  <c:v>1.5</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West Hertfordshire Teaching Hospitals NHS Trust</c:v>
                </c:pt>
                <c:pt idx="2">
                  <c:v>Bedfordshire Hospitals NHS Foundation Trust</c:v>
                </c:pt>
                <c:pt idx="3">
                  <c:v>The Queen Elizabeth Hospital King's Lynn NHS Foundation Trust</c:v>
                </c:pt>
                <c:pt idx="4">
                  <c:v>Milton Keynes University Hospital NHS Foundation Trust</c:v>
                </c:pt>
              </c:strCache>
            </c:strRef>
          </c:cat>
          <c:val>
            <c:numRef>
              <c:f>Sheet1!$B$2:$B$6</c:f>
              <c:numCache>
                <c:formatCode>0.0</c:formatCode>
                <c:ptCount val="5"/>
                <c:pt idx="0">
                  <c:v>7.9</c:v>
                </c:pt>
                <c:pt idx="1">
                  <c:v>8</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West Hertfordshire Teaching Hospitals NHS Trust</c:v>
                </c:pt>
                <c:pt idx="2">
                  <c:v>Bedfordshire Hospitals NHS Foundation Trust</c:v>
                </c:pt>
                <c:pt idx="3">
                  <c:v>The Queen Elizabeth Hospital King's Lynn NHS Foundation Trust</c:v>
                </c:pt>
                <c:pt idx="4">
                  <c:v>Milton Keynes University Hospital NHS Foundation Trust</c:v>
                </c:pt>
              </c:strCache>
            </c:strRef>
          </c:cat>
          <c:val>
            <c:numRef>
              <c:f>Sheet1!$C$2:$C$6</c:f>
              <c:numCache>
                <c:formatCode>0.0</c:formatCode>
                <c:ptCount val="5"/>
                <c:pt idx="0">
                  <c:v>2.0999999999999996</c:v>
                </c:pt>
                <c:pt idx="1">
                  <c:v>2</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0.16423600000000071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0.26843899999999898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7.4839000000000766E-2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0.78130600000000072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7.4837999999999738E-2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0.26843899999999898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0.21760700000000099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8.7921700000000005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6.5131000000000938E-2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0.23800899999999992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6.635499999999972E-2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0.69273699999999927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6.6356000000000748E-2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0.23800799999999889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2.1215000000001538E-2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8.8592960000000005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0.12197299999999967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0.29087500000000066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8.1092999999999194E-2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0.84660700000000055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8.1092999999999194E-2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0.29087500000000155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9.250399999999992E-2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8.6058830000000004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0.45601499999999984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0.35077599999999975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9.7793000000000241E-2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1.0209519999999994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9.7793000000000241E-2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0.35077600000000064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0.763992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6.4279359999999999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Your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Your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Your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Your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Your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Your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Your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Your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7.86773357575386</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James Paget University Hospitals NHS Foundation Trust</c:v>
                </c:pt>
                <c:pt idx="3">
                  <c:v>North West Anglia NHS Foundation Trust</c:v>
                </c:pt>
                <c:pt idx="4">
                  <c:v>Cambridge University Hospitals NHS Foundation Trust</c:v>
                </c:pt>
              </c:strCache>
            </c:strRef>
          </c:cat>
          <c:val>
            <c:numRef>
              <c:f>Sheet1!$B$2:$B$6</c:f>
              <c:numCache>
                <c:formatCode>0.0</c:formatCode>
                <c:ptCount val="5"/>
                <c:pt idx="0">
                  <c:v>9.1</c:v>
                </c:pt>
                <c:pt idx="1">
                  <c:v>8.1999999999999993</c:v>
                </c:pt>
                <c:pt idx="2">
                  <c:v>8.1999999999999993</c:v>
                </c:pt>
                <c:pt idx="3">
                  <c:v>8</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James Paget University Hospitals NHS Foundation Trust</c:v>
                </c:pt>
                <c:pt idx="3">
                  <c:v>North West Anglia NHS Foundation Trust</c:v>
                </c:pt>
                <c:pt idx="4">
                  <c:v>Cambridge University Hospitals NHS Foundation Trust</c:v>
                </c:pt>
              </c:strCache>
            </c:strRef>
          </c:cat>
          <c:val>
            <c:numRef>
              <c:f>Sheet1!$C$2:$C$6</c:f>
              <c:numCache>
                <c:formatCode>0.0</c:formatCode>
                <c:ptCount val="5"/>
                <c:pt idx="0">
                  <c:v>0.90000000000000036</c:v>
                </c:pt>
                <c:pt idx="1">
                  <c:v>1.8000000000000007</c:v>
                </c:pt>
                <c:pt idx="2">
                  <c:v>1.8000000000000007</c:v>
                </c:pt>
                <c:pt idx="3">
                  <c:v>2</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Milton Keynes University Hospital NHS Foundation Trust</c:v>
                </c:pt>
                <c:pt idx="4">
                  <c:v>The Queen Elizabeth Hospital King's Lynn NHS Foundation Trust</c:v>
                </c:pt>
              </c:strCache>
            </c:strRef>
          </c:cat>
          <c:val>
            <c:numRef>
              <c:f>Sheet1!$B$2:$B$6</c:f>
              <c:numCache>
                <c:formatCode>0.0</c:formatCode>
                <c:ptCount val="5"/>
                <c:pt idx="0">
                  <c:v>7.5</c:v>
                </c:pt>
                <c:pt idx="1">
                  <c:v>7.6</c:v>
                </c:pt>
                <c:pt idx="2">
                  <c:v>7.6</c:v>
                </c:pt>
                <c:pt idx="3">
                  <c:v>7.6</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Milton Keynes University Hospital NHS Foundation Trust</c:v>
                </c:pt>
                <c:pt idx="4">
                  <c:v>The Queen Elizabeth Hospital King's Lynn NHS Foundation Trust</c:v>
                </c:pt>
              </c:strCache>
            </c:strRef>
          </c:cat>
          <c:val>
            <c:numRef>
              <c:f>Sheet1!$C$2:$C$6</c:f>
              <c:numCache>
                <c:formatCode>0.0</c:formatCode>
                <c:ptCount val="5"/>
                <c:pt idx="0">
                  <c:v>2.5</c:v>
                </c:pt>
                <c:pt idx="1">
                  <c:v>2.4000000000000004</c:v>
                </c:pt>
                <c:pt idx="2">
                  <c:v>2.4000000000000004</c:v>
                </c:pt>
                <c:pt idx="3">
                  <c:v>2.4000000000000004</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0.44065499999999957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0.27647400000000033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7.7077999999999314E-2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0.80469100000000093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7.7078999999999454E-2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0.2764729999999993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0.26141800000000082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7.6896069999999996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0.20853670072940034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8.6409999999999876E-2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0.90210400000000046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8.6408999999999736E-2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0.30994200000000038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0.63643099999999997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7.0476640000000002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0.15465846760380053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5.9414999999999552E-2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0.62028699999999937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5.9415000000001328E-2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0.21311699999999867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0.31243000000000087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8.8110789999999994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0.17315399999999936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0.38165800000000072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0.1064039999999995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1.1108389999999995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0.10640400000000128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0.38165899999999908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0.55719299999999983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7.4484719999999998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0.15869502761539955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0.14294000000000029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1.492273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0.14294000000000029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0.51271199999999961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1.6079380000000008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6.1592060000000002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3.2374000000000001</c:v>
                </c:pt>
                <c:pt idx="1">
                  <c:v>7.7337999999999996</c:v>
                </c:pt>
                <c:pt idx="2">
                  <c:v>21.043199999999999</c:v>
                </c:pt>
                <c:pt idx="3">
                  <c:v>67.985600000000005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0.12432016872100071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3.8764000000000465E-2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0.40469299999999997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3.8764000000000465E-2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0.13904299999999914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0.15517999999999965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9.3689180000000007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0.23554500000000012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0.19800100000000143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5.5200999999998501E-2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0.5762930000000015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5.5200999999998501E-2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0.19800100000000143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0.22508899999999876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8.8162350000000007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0.26431897606460009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8.7142000000000053E-2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0.90974900000000058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8.7142000000000053E-2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0.31256899999999987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0.44221999999999895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7.6006869999999997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Your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Your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Your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Your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Your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Your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Your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Your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8.1138420833749798</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Suffolk and North Essex NHS Foundation Trust</c:v>
                </c:pt>
                <c:pt idx="3">
                  <c:v>James Paget University Hospitals NHS Foundation Trust</c:v>
                </c:pt>
                <c:pt idx="4">
                  <c:v>East and North Hertfordshire NHS Trust</c:v>
                </c:pt>
              </c:strCache>
            </c:strRef>
          </c:cat>
          <c:val>
            <c:numRef>
              <c:f>Sheet1!$B$2:$B$6</c:f>
              <c:numCache>
                <c:formatCode>0.0</c:formatCode>
                <c:ptCount val="5"/>
                <c:pt idx="0">
                  <c:v>8.6</c:v>
                </c:pt>
                <c:pt idx="1">
                  <c:v>8.5</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Suffolk and North Essex NHS Foundation Trust</c:v>
                </c:pt>
                <c:pt idx="3">
                  <c:v>James Paget University Hospitals NHS Foundation Trust</c:v>
                </c:pt>
                <c:pt idx="4">
                  <c:v>East and North Hertfordshire NHS Trust</c:v>
                </c:pt>
              </c:strCache>
            </c:strRef>
          </c:cat>
          <c:val>
            <c:numRef>
              <c:f>Sheet1!$C$2:$C$6</c:f>
              <c:numCache>
                <c:formatCode>0.0</c:formatCode>
                <c:ptCount val="5"/>
                <c:pt idx="0">
                  <c:v>1.4000000000000004</c:v>
                </c:pt>
                <c:pt idx="1">
                  <c:v>1.5</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West Hertfordshire Teaching Hospitals NHS Trust</c:v>
                </c:pt>
                <c:pt idx="1">
                  <c:v>Mid and South Essex NHS Foundation Trust</c:v>
                </c:pt>
                <c:pt idx="2">
                  <c:v>Bedfordshire Hospitals NHS Foundation Trust</c:v>
                </c:pt>
                <c:pt idx="3">
                  <c:v>Milton Keynes University Hospital NHS Foundation Trust</c:v>
                </c:pt>
                <c:pt idx="4">
                  <c:v>The Princess Alexandra Hospital NHS Trust</c:v>
                </c:pt>
              </c:strCache>
            </c:strRef>
          </c:cat>
          <c:val>
            <c:numRef>
              <c:f>Sheet1!$B$2:$B$6</c:f>
              <c:numCache>
                <c:formatCode>0.0</c:formatCode>
                <c:ptCount val="5"/>
                <c:pt idx="0">
                  <c:v>7.5</c:v>
                </c:pt>
                <c:pt idx="1">
                  <c:v>7.7</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West Hertfordshire Teaching Hospitals NHS Trust</c:v>
                </c:pt>
                <c:pt idx="1">
                  <c:v>Mid and South Essex NHS Foundation Trust</c:v>
                </c:pt>
                <c:pt idx="2">
                  <c:v>Bedfordshire Hospitals NHS Foundation Trust</c:v>
                </c:pt>
                <c:pt idx="3">
                  <c:v>Milton Keynes University Hospital NHS Foundation Trust</c:v>
                </c:pt>
                <c:pt idx="4">
                  <c:v>The Princess Alexandra Hospital NHS Trust</c:v>
                </c:pt>
              </c:strCache>
            </c:strRef>
          </c:cat>
          <c:val>
            <c:numRef>
              <c:f>Sheet1!$C$2:$C$6</c:f>
              <c:numCache>
                <c:formatCode>0.0</c:formatCode>
                <c:ptCount val="5"/>
                <c:pt idx="0">
                  <c:v>2.5</c:v>
                </c:pt>
                <c:pt idx="1">
                  <c:v>2.2999999999999998</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0.11125200000000035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0.21259500000000031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5.9269999999999712E-2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0.61876700000000007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5.9269999999999712E-2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0.21259500000000031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0.15861400000000003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8.9102180000000004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0.50860799999999973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0.27042300000000008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7.5391999999999904E-2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0.78708000000000045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7.5390999999999764E-2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0.27042300000000097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0.39050099999999865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7.4709719999999997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0.11793799999999965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0.28295300000000001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7.8885000000000538E-2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0.82354999999999912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7.8885000000001426E-2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0.28295299999999912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0.52833299999999994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7.9603359999999999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Your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Your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Your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Your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Your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Your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Your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Your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7.1256203379688996</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RM1 | Norfolk and Norwich University Hospitals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RM1 | Norfolk and Norwich University Hospitals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RM1 | Norfolk and Norwich University Hospitals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Norfolk and Norwich University Hospitals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092599670"/>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377567154"/>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950351303"/>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0567158"/>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699858959"/>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Q22. In your opinion, were there enough nurses on duty to care for you in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Q30. Were you able to get a member of staff to help you when you needed attention?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7192034"/>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56131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4729903"/>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092552893"/>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24876263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7050835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377376810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62431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92695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413618781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703576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797998204"/>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55559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5153434"/>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52399089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200264187"/>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9048466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25691383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8642093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23241791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81174782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83943872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54014733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112339031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93455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68492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5119505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17931578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87564449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01557119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4739335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71188955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76313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604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0770751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85375292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532509328"/>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405379263"/>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16420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87845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01607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2487548"/>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213715727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38121618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6813316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47596048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0425549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94373939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7879072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84764253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83152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74262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32754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6654778"/>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05894730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542990928"/>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3669159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75342027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621980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418073108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8393289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02470969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424455752"/>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88782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71103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77014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514967"/>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40096082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923044743"/>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7050737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09115463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6448498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66663725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92208177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00436384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39531204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30876849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01809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22533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1904001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40723007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11322038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60617947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05441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1249712"/>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50263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7559397"/>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279571745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790753528"/>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4810511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91807841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878600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9328755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66021198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419079245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1434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93586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3024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7202034"/>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9246406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48786245"/>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3922877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426661847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2892829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52758874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88690667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02200049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604940954"/>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97125691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21978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19774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837325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69022972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68397008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333184274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933394527"/>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28197759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38500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85947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4065622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09414476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26057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00233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99248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019908"/>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67169278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30216708"/>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0.6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9421570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416208828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5733880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1763715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85534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43247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89324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9476477"/>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77111617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3173571533"/>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1559129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419363807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253447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1486184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11176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20703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73146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0092599"/>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46004668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878204285"/>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9140732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59274975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410855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87076187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71909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42306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40710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4766233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32107310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783310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(144)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75863003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13526909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6787843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(531)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9863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61881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29703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7676083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7003598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1004884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(329)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2117963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87584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53410392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373250009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(496)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80294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70138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14041167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6651805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55141538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(496)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96623994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54602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68820276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38314249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(496)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965853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36762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220871436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25828608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5988629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(132)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108769931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44767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4493289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35723033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(537)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72683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02636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21830972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41283615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112943388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(380)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2390663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42633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0705578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234625975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(312)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279404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15239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72751955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9314238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4037377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(293)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2102006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80988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757522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1042042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(529)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994234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39130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37645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82624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38409828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9821623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8883181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(115)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320746489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7947648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110825524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(207)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4195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190363019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3255451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28867567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(511)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59775430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22109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6807735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76578923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(505)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53990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94215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0808005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28963099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0560390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(551)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7063279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27085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4259477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8470054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(543)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79227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12985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924430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3470739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82192060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(512)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9291610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24305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78811302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111017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(551)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48773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60889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10369866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6468051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24234034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(542)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3790743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16035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9126060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8283172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(549)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13254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20043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242640676"/>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4837572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69834776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(489)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921259099"/>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91469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7469693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19673371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(517)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50606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27636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00557547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7351556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41689464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(530)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413363722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66654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1767496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1689139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(459)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024865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14215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264026143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8685178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1342399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(495)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83284298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84172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20211085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415189903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(544)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11842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50332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3578595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7512054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32065811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(448)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04622558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98896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3781555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8168477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(500)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20478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57773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168894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13979509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43029823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(293)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7911028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91648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7210005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2229270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(312)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64254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19000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86607913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35810383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4322392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(316)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87017025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30292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9571425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78685962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(534)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334840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69237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62933247"/>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84758284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9944457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(410)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983327771"/>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63118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38123241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42736553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(195)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61941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38998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5285871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14464439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68553500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(546)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87134121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34969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8123052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54275982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(520)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13335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01773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921480703"/>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227465200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34903172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(389)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600925378"/>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85508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11930126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17140326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(425)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36449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52195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90386852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03290740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3504734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(494)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51448945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68153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81251963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31682211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(502)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977810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08694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700070186"/>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7308555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582639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(283)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865134890"/>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97791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8660305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366982282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(275)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915568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89441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5892004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0475970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5634288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(477)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9075924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7383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4124048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4218116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(548)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98592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6572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05737263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00288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6217839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5180449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NORFOLK &amp; NORWICH UNIVERSITY HOSPITAL (546)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14191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55781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15532897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980852908"/>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56928847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24474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36494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157316228"/>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5823284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277809938"/>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3531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5337330"/>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4112478263"/>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98534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400070064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569374903"/>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6629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91943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51160994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821186575"/>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47025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5803116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88214058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329354674"/>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58589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88021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419230816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262229386"/>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0.6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0.5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789390014"/>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950780194"/>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46525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6524549"/>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124126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22252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66387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38627471"/>
              </p:ext>
            </p:extLst>
          </p:nvPr>
        </p:nvGraphicFramePr>
        <p:xfrm>
          <a:off x="468000" y="1548000"/>
          <a:ext cx="11253864" cy="10058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Q22. In your opinion, were there enough nurses on duty to care for you in hospital?
Q30. Were you able to get a member of staff to help you when you needed attention?
Q49. During your hospital stay, were you ever asked to give your views on the quality of your care?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5416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200023378"/>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46747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931790463"/>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2416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365846115"/>
              </p:ext>
            </p:extLst>
          </p:nvPr>
        </p:nvGraphicFramePr>
        <p:xfrm>
          <a:off x="469068" y="1548000"/>
          <a:ext cx="11253864" cy="292882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 How did you feel about the length of time you were on the waiting list before your admission to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staff?</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Q42. Before you left hospital, did you know what would happen next with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Q47. Overall, did you feel you were treated with respect and dignity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39676683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23770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Norfolk and Norwich University Hospitals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04826201"/>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Equipment and adaptations in the home: hospital staff discussing if any equipment or home adaptations were needed when leaving hospital
Dietary needs or requirements: patients being offered food that met any dietary needs or requirements they had
Disturbance from hospital lighting: patients not being bothered at night by hospital lighting
Taking medication: patients being able to take medication they brought to hospital when needed
Waiting to get to a bed: patients feeling that they waited the right amount of time to get to a bed on a ward after they arrived at the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959536373"/>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be admitted: patients feeling that they waited the right amount of time on the waiting list before being admitted to hospital
Enough nurses: patients feeling there were enough nurses on duty to care for them in hospital
Feedback on care: patients being asked to give their views on the quality of their care
Noise from other patients: patients not being bothered by noise at night from other patients
Getting help from staff: patients being able to get a member of staff to help them when they needed attention</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Norfolk and Norwich University Hospitals NHS Foundation Trust who had attended in late 2021. Responses were received from 556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93555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7105497"/>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556</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340325288"/>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604767"/>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609713173"/>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7890642"/>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46%</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688029563"/>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1621511972"/>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138622839"/>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392346205"/>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393944295"/>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63163984"/>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0%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0554566"/>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683695692"/>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7719968"/>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506218804"/>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873070449"/>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16224</Words>
  <Application>Microsoft Office PowerPoint</Application>
  <PresentationFormat>Widescreen</PresentationFormat>
  <Paragraphs>2247</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Norfolk and Norwich University Hospitals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2022-09-30T12:49:53Z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